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509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921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602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916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52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916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53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80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24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4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AD6E3-B2DB-46B1-92A4-DAA3CB6506B6}" type="datetimeFigureOut">
              <a:rPr lang="en-AU" smtClean="0"/>
              <a:t>28/2/22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79E7A-A007-4098-8059-1E37D2A3F1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689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3999" cy="685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18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Stephens</dc:creator>
  <cp:lastModifiedBy>Jennifer Walter</cp:lastModifiedBy>
  <cp:revision>3</cp:revision>
  <dcterms:created xsi:type="dcterms:W3CDTF">2016-05-10T05:35:47Z</dcterms:created>
  <dcterms:modified xsi:type="dcterms:W3CDTF">2022-02-28T05:03:26Z</dcterms:modified>
</cp:coreProperties>
</file>