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5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80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81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145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392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728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147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028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426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969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62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AD6E3-B2DB-46B1-92A4-DAA3CB6506B6}" type="datetimeFigureOut">
              <a:rPr lang="en-AU" smtClean="0"/>
              <a:t>25/06/2023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736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17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4C4AA21-192D-43AD-AE0B-BEB80C0BEEBF}"/>
              </a:ext>
            </a:extLst>
          </p:cNvPr>
          <p:cNvSpPr txBox="1"/>
          <p:nvPr/>
        </p:nvSpPr>
        <p:spPr>
          <a:xfrm>
            <a:off x="4976069" y="5972961"/>
            <a:ext cx="2239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area is not visible</a:t>
            </a:r>
          </a:p>
        </p:txBody>
      </p:sp>
    </p:spTree>
    <p:extLst>
      <p:ext uri="{BB962C8B-B14F-4D97-AF65-F5344CB8AC3E}">
        <p14:creationId xmlns:p14="http://schemas.microsoft.com/office/powerpoint/2010/main" val="71011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Stephens</dc:creator>
  <cp:lastModifiedBy>Sienna Gallagher</cp:lastModifiedBy>
  <cp:revision>4</cp:revision>
  <dcterms:created xsi:type="dcterms:W3CDTF">2016-05-10T05:35:47Z</dcterms:created>
  <dcterms:modified xsi:type="dcterms:W3CDTF">2023-06-25T04:55:05Z</dcterms:modified>
</cp:coreProperties>
</file>